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3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pinosON\Desktop\Работа_ДОБиПК\Фотоматериал для буклетов\герб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493" y="39948"/>
            <a:ext cx="660142" cy="66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8878" y="253179"/>
            <a:ext cx="321709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городского округа Самара</a:t>
            </a:r>
            <a:endParaRPr lang="ru-RU" sz="13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296206" y="899592"/>
            <a:ext cx="6284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ПАМЯТКА ПО ДЕЙСТВИЯМ НАСЕЛЕНИЯ ПРИ ОБНАРУЖЕНИИ БЕСПИЛОТНОГО ЛЕТАТЕЛЬНОГО АППАРАТА (БПЛА)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33864" y="2038292"/>
            <a:ext cx="6264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 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ПОРЯДОК </a:t>
            </a:r>
            <a:r>
              <a:rPr lang="ru-RU" sz="1400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ДЕЙСТВИЙ ПРИ ОБНАРУЖЕНИИ БПЛА: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ОПЕРАТИВНО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СООБЩИТЬ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ИНФОРМАЦИЮ </a:t>
            </a:r>
            <a:b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(С БЕЗОПАСНОГО РАССТОЯНИЯ)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 МЕСТЕ, ВРЕМЕНИ, КОЛИЧЕСТВЕ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БПЛА С ПРИВЯЗКОЙ К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МЕСТНОСТИ: 112, 102 ИЛИ 101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ПОКИНУТЬ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ОПАСНУЮ ЗОНУ (ЛИБО УКРЫТЬСЯ</a:t>
            </a:r>
            <a:b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В ЗДАНИИ, ПОДВАЛЕ, ПАРКИНГЕ), ПРЕДУПРЕДИТЬ </a:t>
            </a:r>
            <a:b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 ВОЗМОЖНОЙ ОПАСНОСТИ ДРУГИХ ГРАЖДАН</a:t>
            </a:r>
            <a:endParaRPr lang="ru-RU" sz="1400" b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738" y="4192808"/>
            <a:ext cx="62559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ЗАПРЕЩАЕТСЯ</a:t>
            </a:r>
          </a:p>
          <a:p>
            <a:pPr algn="just"/>
            <a:endParaRPr lang="ru-RU" sz="800" b="1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НАХОДИТЬСЯ В ПРЯМОЙ ВИДИМОСТИ БПЛА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ПЫТАТЬСЯ СБИТЬ ЕГО ПОДРУЧНЫМИ СРЕДСТВАМИ</a:t>
            </a: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ПОЛЬЗОВАТЬСЯ ВБЛИЗИ РАДИОАППАРАТУРОЙ, МОБИЛЬНЫМ ТЕЛЕФОНОМ, УСТРОЙСТВАМИ </a:t>
            </a:r>
            <a:r>
              <a:rPr lang="en-US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GPS</a:t>
            </a:r>
            <a:endParaRPr lang="ru-RU" sz="1400" b="1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ТРОГАТЬ, ВСКРЫВАТЬ, ПЕРЕДВИГАТЬ УПАВШИЙ БПЛА 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KapinosON\Desktop\Работа_ДОБиПК\Фотоматериал для буклетов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144" y="6351917"/>
            <a:ext cx="2945563" cy="161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75136" y="7967774"/>
            <a:ext cx="3382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САМОЛЕТНЫЙ ТИП:</a:t>
            </a:r>
          </a:p>
          <a:p>
            <a:pPr algn="ctr"/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«ТАРАХТИТ» </a:t>
            </a:r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МОТОР (КАК МОТОР МОПЕДА), ВИДИМ В НЕБЕ, НЕ ВЫСОКО</a:t>
            </a:r>
            <a:endParaRPr lang="ru-RU" sz="1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:\Users\KapinosON\Desktop\Работа_ДОБиПК\Фотоматериал для буклетов\square_320_858625fe23c7bda53ebf48264df383c0.jpe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88" r="5348" b="20337"/>
          <a:stretch/>
        </p:blipFill>
        <p:spPr bwMode="auto">
          <a:xfrm>
            <a:off x="421338" y="6351916"/>
            <a:ext cx="2726160" cy="161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6206" y="7967774"/>
            <a:ext cx="33712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ВЕРТОЛЕТНЫЙ ТИП:</a:t>
            </a:r>
          </a:p>
          <a:p>
            <a:pPr algn="ctr"/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«ЖУЖЖИТ», </a:t>
            </a:r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СЛЫШНО, НО НЕ ВИДНО, ВОЗМОЖНО НЕСКОЛЬКО </a:t>
            </a:r>
            <a:r>
              <a:rPr lang="ru-RU" sz="10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ДРОНОВ ВМЕСТЕ</a:t>
            </a:r>
            <a:endParaRPr lang="ru-RU" sz="1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6206" y="6011822"/>
            <a:ext cx="6283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КАК ОБНАРУЖИТЬ БПЛА В НЕБЕ</a:t>
            </a:r>
            <a:endParaRPr lang="ru-RU" sz="14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3864" y="8688940"/>
            <a:ext cx="62559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материалы взяты из открытых источников Интернет-ресурсов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7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83</TotalTime>
  <Words>100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Капинос Ольга Николаевна</dc:creator>
  <cp:lastModifiedBy>Капинос Ольга Николаевна</cp:lastModifiedBy>
  <cp:revision>10</cp:revision>
  <cp:lastPrinted>2024-03-27T07:49:50Z</cp:lastPrinted>
  <dcterms:created xsi:type="dcterms:W3CDTF">2024-03-27T05:01:27Z</dcterms:created>
  <dcterms:modified xsi:type="dcterms:W3CDTF">2024-03-27T08:01:15Z</dcterms:modified>
</cp:coreProperties>
</file>