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2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31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4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8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4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48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74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53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88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3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1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2ADF7-CC76-404B-82EA-1C43EB059457}" type="datetimeFigureOut">
              <a:rPr lang="ru-RU" smtClean="0"/>
              <a:t>11.03.2020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91C3-FA8A-4BF5-BE50-A133B08903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5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"/>
            <a:ext cx="9253660" cy="6889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5369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заболевания новой коронавирусной инфекции (COVID-19) сходны с симптомами обычного (сезонного) гриппа: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4603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7153" y="1191053"/>
            <a:ext cx="2461559" cy="12302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температура тела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7060278" y="4000976"/>
            <a:ext cx="1763688" cy="926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1727932" y="5106532"/>
            <a:ext cx="1565920" cy="87608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6106793" y="1163917"/>
            <a:ext cx="2461559" cy="129658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затрудненное дыхание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179819" y="2771230"/>
            <a:ext cx="1814931" cy="92779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мышцах</a:t>
            </a:r>
          </a:p>
        </p:txBody>
      </p:sp>
      <p:sp>
        <p:nvSpPr>
          <p:cNvPr id="21" name="Овал 20"/>
          <p:cNvSpPr/>
          <p:nvPr/>
        </p:nvSpPr>
        <p:spPr>
          <a:xfrm>
            <a:off x="6900654" y="2780563"/>
            <a:ext cx="1800200" cy="9184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</a:t>
            </a:r>
          </a:p>
        </p:txBody>
      </p:sp>
      <p:sp>
        <p:nvSpPr>
          <p:cNvPr id="22" name="Овал 21"/>
          <p:cNvSpPr/>
          <p:nvPr/>
        </p:nvSpPr>
        <p:spPr>
          <a:xfrm>
            <a:off x="320337" y="4005063"/>
            <a:ext cx="1799701" cy="9227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3873740" y="5638056"/>
            <a:ext cx="1506179" cy="8095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рвота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5940152" y="5068035"/>
            <a:ext cx="1621236" cy="95308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диарея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71725" r="45062" b="1"/>
          <a:stretch/>
        </p:blipFill>
        <p:spPr>
          <a:xfrm>
            <a:off x="2956265" y="2028045"/>
            <a:ext cx="3150528" cy="306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74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7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7597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шагов по профилактике коронавирусной инфекции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3728" y="79420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Воздержитесь от посещения общественных мест: торговых центров, спортивных и зрелищных мероприятий, транспорта в час пик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4415" y="1625197"/>
            <a:ext cx="5033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Используйте одноразовую медицинскую маску (респиратор) в общественных местах, меняя ее каждые 2-3 часа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7"/>
          <a:stretch/>
        </p:blipFill>
        <p:spPr>
          <a:xfrm>
            <a:off x="7781279" y="1426158"/>
            <a:ext cx="1214290" cy="1229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6"/>
          <a:stretch/>
        </p:blipFill>
        <p:spPr>
          <a:xfrm>
            <a:off x="179512" y="616370"/>
            <a:ext cx="1214290" cy="11866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3802" y="2456194"/>
            <a:ext cx="555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Избегайте близких контактов и пребывания в одном помещении с людьми, имеющими видимые признаки ОРВИ (кашель, чихание, выделения из носа)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4"/>
          <a:stretch/>
        </p:blipFill>
        <p:spPr>
          <a:xfrm>
            <a:off x="175873" y="2456194"/>
            <a:ext cx="1214290" cy="11927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1324" y="3467726"/>
            <a:ext cx="50336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Мойте руки с мылом и водой тщательно после возвращения с улицы, контактов с посторонними людьми;</a:t>
            </a: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Дезинфицируйте гаджеты, оргтехнику и поверхности, к которым прикасаетесь</a:t>
            </a: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Ограничьте по возможности при приветствии тесные объятия и рукопожатия</a:t>
            </a: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Пользуйтесь только индивидуальными предметами личной гигиены (полотенце, зубная щетка)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0"/>
          <a:stretch/>
        </p:blipFill>
        <p:spPr>
          <a:xfrm>
            <a:off x="200106" y="4221088"/>
            <a:ext cx="1256330" cy="14217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4"/>
          <a:stretch/>
        </p:blipFill>
        <p:spPr>
          <a:xfrm>
            <a:off x="7817248" y="4221087"/>
            <a:ext cx="1214290" cy="14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597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 при подозрении на коронавирусную инфекцию: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167" y="692696"/>
            <a:ext cx="70567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Оставайтесь дома. При ухудшении самочувствия вызовите врача, проинформируйте его о местах своего пребывания за последние 2 недели, возможных контактах. Строго следуйте рекомендациям врача.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Минимизируйте контакты со здоровыми людьми, особенно с пожилыми и лицами с хроническими заболеваниями. Ухаживать за больным лучше одному человеку.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Пользуйтесь при кашле или чихании одноразовой салфеткой или платком, прикрывая рот. При их отсутствии чихайте в локтевой сгиб.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Пользуйтесь индивидуальными предметами личной гигиены и одноразовой посудой.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Обеспечьте в помещении влажную уборку с помощью дезинфицирующих средств и частое проветривание.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28392" r="73704" b="50000"/>
          <a:stretch/>
        </p:blipFill>
        <p:spPr>
          <a:xfrm>
            <a:off x="6636899" y="5301208"/>
            <a:ext cx="2483768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376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269</Words>
  <Application>Microsoft Office PowerPoint</Application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smi</dc:creator>
  <cp:lastModifiedBy>smi</cp:lastModifiedBy>
  <cp:revision>11</cp:revision>
  <dcterms:created xsi:type="dcterms:W3CDTF">2020-03-11T06:30:07Z</dcterms:created>
  <dcterms:modified xsi:type="dcterms:W3CDTF">2020-03-11T08:05:40Z</dcterms:modified>
</cp:coreProperties>
</file>